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</p:sldIdLst>
  <p:sldSz cx="6858000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>
        <p:scale>
          <a:sx n="180" d="100"/>
          <a:sy n="180" d="100"/>
        </p:scale>
        <p:origin x="872" y="-4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296173"/>
            <a:ext cx="5829300" cy="275734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159854"/>
            <a:ext cx="5143500" cy="191217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5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9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21669"/>
            <a:ext cx="1478756" cy="671186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21669"/>
            <a:ext cx="4350544" cy="671186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7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06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974512"/>
            <a:ext cx="5915025" cy="3294515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300194"/>
            <a:ext cx="5915025" cy="1732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1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08344"/>
            <a:ext cx="2914650" cy="5025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08344"/>
            <a:ext cx="2914650" cy="5025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2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21671"/>
            <a:ext cx="5915025" cy="153084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941510"/>
            <a:ext cx="2901255" cy="9515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893014"/>
            <a:ext cx="2901255" cy="4255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941510"/>
            <a:ext cx="2915543" cy="9515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893014"/>
            <a:ext cx="2915543" cy="4255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1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2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8002"/>
            <a:ext cx="2211884" cy="184800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40341"/>
            <a:ext cx="3471863" cy="562836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376011"/>
            <a:ext cx="2211884" cy="440185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1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8002"/>
            <a:ext cx="2211884" cy="184800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40341"/>
            <a:ext cx="3471863" cy="562836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376011"/>
            <a:ext cx="2211884" cy="440185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4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21671"/>
            <a:ext cx="5915025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08344"/>
            <a:ext cx="5915025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7340703"/>
            <a:ext cx="154305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46465-D7FF-5A44-BD17-6C0C236AB4F6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340703"/>
            <a:ext cx="2314575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340703"/>
            <a:ext cx="154305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256D9-BC0D-5748-96B9-0E7BC8AB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2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7145C-0977-EC4C-96D9-2919DCEE8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9103"/>
          <a:stretch/>
        </p:blipFill>
        <p:spPr>
          <a:xfrm>
            <a:off x="260472" y="264320"/>
            <a:ext cx="2979383" cy="229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C9F89-E586-9E47-A51F-71D82A17FC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979740" y="264320"/>
            <a:ext cx="3699992" cy="2297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83B3F-92F3-1F47-8776-DC72939EE5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9381"/>
          <a:stretch/>
        </p:blipFill>
        <p:spPr>
          <a:xfrm>
            <a:off x="256969" y="2080019"/>
            <a:ext cx="2982886" cy="2297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7F849-F765-AD46-B56D-9E0B3B11A9F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979740" y="2080019"/>
            <a:ext cx="3699992" cy="2297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5162E-2EC1-2241-812F-900762AFB5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9381"/>
          <a:stretch/>
        </p:blipFill>
        <p:spPr>
          <a:xfrm>
            <a:off x="256969" y="3883723"/>
            <a:ext cx="2982886" cy="22971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72D46B-445A-9E41-AC47-23633ABC971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979740" y="3881631"/>
            <a:ext cx="3699992" cy="22971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69206F-3F72-2E47-9A60-B224822D8F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9103"/>
          <a:stretch/>
        </p:blipFill>
        <p:spPr>
          <a:xfrm>
            <a:off x="248501" y="5709858"/>
            <a:ext cx="2991354" cy="22971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B88783-2FD8-5148-8DD1-21BDCBDF22F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979739" y="5708446"/>
            <a:ext cx="3699992" cy="229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8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7145C-0977-EC4C-96D9-2919DCEE8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0411"/>
          <a:stretch/>
        </p:blipFill>
        <p:spPr>
          <a:xfrm>
            <a:off x="350834" y="227993"/>
            <a:ext cx="2924676" cy="2236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C9F89-E586-9E47-A51F-71D82A17FC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992441" y="223742"/>
            <a:ext cx="3699991" cy="2252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83B3F-92F3-1F47-8776-DC72939EE5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0896"/>
          <a:stretch/>
        </p:blipFill>
        <p:spPr>
          <a:xfrm>
            <a:off x="350832" y="2039440"/>
            <a:ext cx="2906869" cy="2236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7F849-F765-AD46-B56D-9E0B3B11A9F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992441" y="2039441"/>
            <a:ext cx="3699991" cy="22521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5162E-2EC1-2241-812F-900762AFB5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0411"/>
          <a:stretch/>
        </p:blipFill>
        <p:spPr>
          <a:xfrm>
            <a:off x="350831" y="3849959"/>
            <a:ext cx="2924678" cy="2236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72D46B-445A-9E41-AC47-23633ABC971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992441" y="3841054"/>
            <a:ext cx="3699991" cy="2252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69206F-3F72-2E47-9A60-B224822D8FA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0506"/>
          <a:stretch/>
        </p:blipFill>
        <p:spPr>
          <a:xfrm>
            <a:off x="336915" y="5676986"/>
            <a:ext cx="2921184" cy="22368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B88783-2FD8-5148-8DD1-21BDCBDF22F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992440" y="5667869"/>
            <a:ext cx="3699991" cy="225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8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Emerton</dc:creator>
  <cp:lastModifiedBy>Rebecca Emerton</cp:lastModifiedBy>
  <cp:revision>8</cp:revision>
  <dcterms:created xsi:type="dcterms:W3CDTF">2020-05-27T17:49:31Z</dcterms:created>
  <dcterms:modified xsi:type="dcterms:W3CDTF">2020-06-05T13:31:11Z</dcterms:modified>
</cp:coreProperties>
</file>